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rs/downrev.xml" ContentType="application/vnd.ms-office.DrsDownRev+xml"/>
  <Override PartName="/drs/shapexml.xml" ContentType="application/vnd.ms-office.DrsShape+xml"/>
</Types>
</file>

<file path=_rels/.rels><?xml version="1.0" encoding="UTF-8" standalone="yes"?>
<Relationships xmlns="http://schemas.openxmlformats.org/package/2006/relationships"><Relationship Id="rId2" Type="http://schemas.microsoft.com/office/2006/relationships/downRev" Target="drs/downrev.xml"/><Relationship Id="rId1" Type="http://schemas.microsoft.com/office/2006/relationships/shapeXml" Target="drs/shapexml.xml"/></Relationships>
</file>

<file path=drs/downrev.xml><?xml version="1.0" encoding="utf-8"?>
<a:downRevStg xmlns:a="http://schemas.openxmlformats.org/drawingml/2006/main" shapeCheckSum="J0LmgLsCWICTKtsieot3Y4==&#10;" textCheckSum="MasvG6==&#10;" shapeId="88080" fHybridRaster="0" ver="1"/>
</file>

<file path=drs/shapexml.xml><?xml version="1.0" encoding="utf-8"?>
<p:sp xmlns:p="http://schemas.openxmlformats.org/presentationml/2006/main">
  <p:nvSpPr>
    <p:cNvPr id="88080" name="Rectangle 16"/>
    <p:cNvSpPr>
      <a:spLocks xmlns:a="http://schemas.openxmlformats.org/drawingml/2006/main" noChangeArrowheads="1"/>
    </p:cNvSpPr>
    <p:nvPr/>
  </p:nvSpPr>
  <p:spPr bwMode="auto">
    <a:xfrm xmlns:a="http://schemas.openxmlformats.org/drawingml/2006/main">
      <a:off x="152400" y="5876925"/>
      <a:ext cx="1692275" cy="792163"/>
    </a:xfrm>
    <a:prstGeom xmlns:a="http://schemas.openxmlformats.org/drawingml/2006/main" prst="rect">
      <a:avLst/>
    </a:prstGeom>
    <a:solidFill xmlns:a="http://schemas.openxmlformats.org/drawingml/2006/main">
      <a:srgbClr val="333300"/>
    </a:solidFill>
    <a:ln xmlns:a="http://schemas.openxmlformats.org/drawingml/2006/main" w="12700">
      <a:noFill/>
      <a:miter lim="800000"/>
      <a:headEnd/>
      <a:tailEnd/>
    </a:ln>
    <a:effectLst xmlns:a="http://schemas.openxmlformats.org/drawingml/2006/main">
      <a:outerShdw dist="35921" dir="2700000" algn="ctr" rotWithShape="0">
        <a:srgbClr val="808080"/>
      </a:outerShdw>
    </a:effectLst>
  </p:spPr>
  <p:txBody>
    <a:bodyPr xmlns:a="http://schemas.openxmlformats.org/drawingml/2006/main" wrap="none" anchor="ctr"/>
    <a:lstStyle xmlns:a="http://schemas.openxmlformats.org/drawingml/2006/main"/>
    <a:p xmlns:a="http://schemas.openxmlformats.org/drawingml/2006/main">
      <a:pPr marL="0" marR="0" lvl="0" indent="0" algn="ctr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tabLst/>
        <a:defRPr/>
      </a:pPr>
      <a:r>
        <a:rPr kumimoji="0" lang="th-TH" sz="1400" b="1" i="0" u="none" strike="noStrike" kern="1200" cap="none" spc="0" normalizeH="0" baseline="0" noProof="0" smtClean="0">
          <a:ln>
            <a:noFill/>
          </a:ln>
          <a:solidFill>
            <a:schemeClr val="bg1"/>
          </a:solidFill>
          <a:effectLst/>
          <a:uLnTx/>
          <a:uFillTx/>
          <a:latin typeface="Tahoma" pitchFamily="34" charset="0"/>
          <a:ea typeface="+mn-ea"/>
          <a:cs typeface="Tahoma" pitchFamily="34" charset="0"/>
        </a:rPr>
        <a:t>                                 </a:t>
      </a:r>
    </a:p>
    <a:p xmlns:a="http://schemas.openxmlformats.org/drawingml/2006/main">
      <a:pPr marL="0" marR="0" lvl="0" indent="0" algn="ctr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tabLst/>
        <a:defRPr/>
      </a:pPr>
      <a:r>
        <a:rPr kumimoji="0" lang="th-TH" sz="1400" b="1" i="0" u="none" strike="noStrike" kern="1200" cap="none" spc="0" normalizeH="0" baseline="0" noProof="0" smtClean="0">
          <a:ln>
            <a:noFill/>
          </a:ln>
          <a:solidFill>
            <a:schemeClr val="bg1"/>
          </a:solidFill>
          <a:effectLst/>
          <a:uLnTx/>
          <a:uFillTx/>
          <a:latin typeface="Tahoma" pitchFamily="34" charset="0"/>
          <a:ea typeface="+mn-ea"/>
          <a:cs typeface="Tahoma" pitchFamily="34" charset="0"/>
        </a:rPr>
        <a:t>               </a:t>
      </a:r>
    </a:p>
  </p:txBody>
</p:sp>
</file>